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ACD8-B930-47FF-B591-8B8EB08D13A8}" type="datetimeFigureOut">
              <a:rPr lang="en-US" smtClean="0"/>
              <a:t>16/10/2017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8EE4E-002F-4576-AA41-C1636A9570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inh powerpoint wel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ình nền powerpoint chuyên nghiệ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Oval 7"/>
          <p:cNvSpPr/>
          <p:nvPr/>
        </p:nvSpPr>
        <p:spPr>
          <a:xfrm>
            <a:off x="2895600" y="228600"/>
            <a:ext cx="3581400" cy="16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362200" y="1828800"/>
            <a:ext cx="2209800" cy="908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2400" y="2514600"/>
            <a:ext cx="25908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endCxn id="25" idx="0"/>
          </p:cNvCxnSpPr>
          <p:nvPr/>
        </p:nvCxnSpPr>
        <p:spPr>
          <a:xfrm rot="5400000">
            <a:off x="3048000" y="2438400"/>
            <a:ext cx="2209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362200" y="4038600"/>
            <a:ext cx="2590800" cy="1752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53200" y="2209800"/>
            <a:ext cx="25908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38800" y="4114800"/>
            <a:ext cx="2590800" cy="1752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6200000" flipH="1">
            <a:off x="4419600" y="2133600"/>
            <a:ext cx="23622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6" idx="1"/>
          </p:cNvCxnSpPr>
          <p:nvPr/>
        </p:nvCxnSpPr>
        <p:spPr>
          <a:xfrm>
            <a:off x="4800600" y="1828800"/>
            <a:ext cx="2132014" cy="604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9" grpId="0" uiExpand="1" build="allAtOnce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ckground-powerpoint-dep-cho-bay-thuyet-trinh-chuyen-nghiep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7848600"/>
          </a:xfrm>
        </p:spPr>
      </p:pic>
      <p:sp>
        <p:nvSpPr>
          <p:cNvPr id="6" name="Rectangle 5"/>
          <p:cNvSpPr/>
          <p:nvPr/>
        </p:nvSpPr>
        <p:spPr>
          <a:xfrm>
            <a:off x="2438400" y="228600"/>
            <a:ext cx="41910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dụng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11" idx="7"/>
          </p:cNvCxnSpPr>
          <p:nvPr/>
        </p:nvCxnSpPr>
        <p:spPr>
          <a:xfrm rot="5400000">
            <a:off x="2634713" y="1721433"/>
            <a:ext cx="1410821" cy="2387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0" y="3352800"/>
            <a:ext cx="25146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6" idx="2"/>
            <a:endCxn id="20" idx="0"/>
          </p:cNvCxnSpPr>
          <p:nvPr/>
        </p:nvCxnSpPr>
        <p:spPr>
          <a:xfrm rot="5400000">
            <a:off x="3524250" y="3181350"/>
            <a:ext cx="1981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200400" y="4191000"/>
            <a:ext cx="25908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dẻo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6" idx="2"/>
          </p:cNvCxnSpPr>
          <p:nvPr/>
        </p:nvCxnSpPr>
        <p:spPr>
          <a:xfrm rot="16200000" flipH="1">
            <a:off x="5010150" y="1733550"/>
            <a:ext cx="1371600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477000" y="3352800"/>
            <a:ext cx="25146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1" grpId="0" build="allAtOnce" animBg="1"/>
      <p:bldP spid="20" grpId="0" build="allAtOnce" animBg="1"/>
      <p:bldP spid="2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6fdcad5f075c6023fa556954c6a21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Rectangle 4"/>
          <p:cNvSpPr/>
          <p:nvPr/>
        </p:nvSpPr>
        <p:spPr>
          <a:xfrm>
            <a:off x="1752600" y="304800"/>
            <a:ext cx="5410200" cy="167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2800350" y="1543050"/>
            <a:ext cx="12192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0" y="3124200"/>
            <a:ext cx="3505200" cy="1905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 rot="16200000" flipH="1">
            <a:off x="3143250" y="3295650"/>
            <a:ext cx="26670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43200" y="4648200"/>
            <a:ext cx="3505200" cy="1905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rot="16200000" flipH="1">
            <a:off x="4933950" y="1504950"/>
            <a:ext cx="11430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38800" y="3048000"/>
            <a:ext cx="3505200" cy="1905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build="p" animBg="1"/>
      <p:bldP spid="16" grpId="0" build="p" animBg="1"/>
      <p:bldP spid="2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̀nh_nền_powerpoint_dễ_thương_2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905000" y="228600"/>
            <a:ext cx="55626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dụng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2952750" y="1619250"/>
            <a:ext cx="1295400" cy="2171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0" y="3276600"/>
            <a:ext cx="3962400" cy="2133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2057400"/>
            <a:ext cx="1981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76800" y="3352800"/>
            <a:ext cx="4267200" cy="2133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mòn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547300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0" grpId="0" build="allAtOnce" animBg="1"/>
      <p:bldP spid="17" grpId="0" build="allAtOnce" animBg="1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47150xh7y98eqs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362200" y="228600"/>
            <a:ext cx="4343400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2876550" y="1543050"/>
            <a:ext cx="914400" cy="2400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0" y="3048000"/>
            <a:ext cx="2971800" cy="2133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 rot="5400000">
            <a:off x="2609850" y="3028950"/>
            <a:ext cx="2667000" cy="1181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676400" y="4953000"/>
            <a:ext cx="2971800" cy="1752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5" idx="2"/>
          </p:cNvCxnSpPr>
          <p:nvPr/>
        </p:nvCxnSpPr>
        <p:spPr>
          <a:xfrm rot="16200000" flipH="1">
            <a:off x="3943350" y="2876550"/>
            <a:ext cx="2438400" cy="1257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876800" y="4648200"/>
            <a:ext cx="2971800" cy="1828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5" idx="2"/>
          </p:cNvCxnSpPr>
          <p:nvPr/>
        </p:nvCxnSpPr>
        <p:spPr>
          <a:xfrm rot="16200000" flipH="1">
            <a:off x="5124450" y="1695450"/>
            <a:ext cx="9144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324600" y="2895600"/>
            <a:ext cx="2819400" cy="1600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  <p:bldP spid="14" grpId="0" build="p" animBg="1"/>
      <p:bldP spid="23" grpId="0" build="allAtOnce" animBg="1"/>
      <p:bldP spid="3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op-25-slide-cam-on-dep-cho-powerpoint-1484118755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62&quot;&gt;&lt;/object&gt;&lt;object type=&quot;2&quot; unique_id=&quot;10063&quot;&gt;&lt;object type=&quot;3&quot; unique_id=&quot;10064&quot;&gt;&lt;property id=&quot;20148&quot; value=&quot;5&quot;/&gt;&lt;property id=&quot;20300&quot; value=&quot;Slide 1&quot;/&gt;&lt;property id=&quot;20307&quot; value=&quot;256&quot;/&gt;&lt;/object&gt;&lt;object type=&quot;3&quot; unique_id=&quot;10065&quot;&gt;&lt;property id=&quot;20148&quot; value=&quot;5&quot;/&gt;&lt;property id=&quot;20300&quot; value=&quot;Slide 2&quot;/&gt;&lt;property id=&quot;20307&quot; value=&quot;257&quot;/&gt;&lt;/object&gt;&lt;object type=&quot;3&quot; unique_id=&quot;10066&quot;&gt;&lt;property id=&quot;20148&quot; value=&quot;5&quot;/&gt;&lt;property id=&quot;20300&quot; value=&quot;Slide 3&quot;/&gt;&lt;property id=&quot;20307&quot; value=&quot;258&quot;/&gt;&lt;/object&gt;&lt;object type=&quot;3&quot; unique_id=&quot;10067&quot;&gt;&lt;property id=&quot;20148&quot; value=&quot;5&quot;/&gt;&lt;property id=&quot;20300&quot; value=&quot;Slide 4&quot;/&gt;&lt;property id=&quot;20307&quot; value=&quot;259&quot;/&gt;&lt;/object&gt;&lt;object type=&quot;3&quot; unique_id=&quot;10068&quot;&gt;&lt;property id=&quot;20148&quot; value=&quot;5&quot;/&gt;&lt;property id=&quot;20300&quot; value=&quot;Slide 5&quot;/&gt;&lt;property id=&quot;20307&quot; value=&quot;260&quot;/&gt;&lt;/object&gt;&lt;object type=&quot;3&quot; unique_id=&quot;10069&quot;&gt;&lt;property id=&quot;20148&quot; value=&quot;5&quot;/&gt;&lt;property id=&quot;20300&quot; value=&quot;Slide 6&quot;/&gt;&lt;property id=&quot;20307&quot; value=&quot;261&quot;/&gt;&lt;/object&gt;&lt;object type=&quot;3&quot; unique_id=&quot;10070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180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TUNG DUONG</dc:creator>
  <cp:lastModifiedBy>Phuong</cp:lastModifiedBy>
  <cp:revision>16</cp:revision>
  <dcterms:created xsi:type="dcterms:W3CDTF">2017-10-13T07:04:05Z</dcterms:created>
  <dcterms:modified xsi:type="dcterms:W3CDTF">2017-10-16T13:59:17Z</dcterms:modified>
</cp:coreProperties>
</file>